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808"/>
    <a:srgbClr val="FFFF99"/>
    <a:srgbClr val="FF99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52" d="100"/>
          <a:sy n="52" d="100"/>
        </p:scale>
        <p:origin x="30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681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512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9832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418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70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487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6526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736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8034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748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227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FB316-370C-4C0C-AD78-4869E7F2FF6F}" type="datetimeFigureOut">
              <a:rPr lang="el-GR" smtClean="0"/>
              <a:t>28/5/2025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4334A-5B10-4421-B3D5-ABD6F14BD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965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0" y="0"/>
            <a:ext cx="10691813" cy="1514582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83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4" name="Εικόνα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65" y="1659460"/>
            <a:ext cx="9814099" cy="41488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1" name="Στρογγυλεμένο ορθογώνιο 50"/>
          <p:cNvSpPr/>
          <p:nvPr/>
        </p:nvSpPr>
        <p:spPr>
          <a:xfrm>
            <a:off x="462665" y="6287652"/>
            <a:ext cx="9814099" cy="312428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5" name="Ορθογώνιο 44"/>
          <p:cNvSpPr/>
          <p:nvPr/>
        </p:nvSpPr>
        <p:spPr>
          <a:xfrm>
            <a:off x="1" y="7879175"/>
            <a:ext cx="1069181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200" b="1" spc="-3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E3DE00"/>
                </a:solidFill>
                <a:effectLst>
                  <a:glow rad="101600">
                    <a:schemeClr val="accent2">
                      <a:lumMod val="75000"/>
                      <a:alpha val="60000"/>
                    </a:schemeClr>
                  </a:glow>
                </a:effectLst>
                <a:latin typeface="Arial Black" panose="020B0A04020102020204" pitchFamily="34" charset="0"/>
              </a:rPr>
              <a:t>Διαχείρισης Τεχνικών Έργων και Διαχείρισης Καταστροφών</a:t>
            </a:r>
          </a:p>
        </p:txBody>
      </p:sp>
      <p:sp>
        <p:nvSpPr>
          <p:cNvPr id="46" name="Ορθογώνιο 45"/>
          <p:cNvSpPr/>
          <p:nvPr/>
        </p:nvSpPr>
        <p:spPr>
          <a:xfrm>
            <a:off x="249564" y="12651079"/>
            <a:ext cx="80884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300" b="1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Πληροφορίες:</a:t>
            </a:r>
            <a:r>
              <a:rPr lang="el-GR" sz="3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en-GB" sz="4200" b="1" spc="-3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E3DE00"/>
                </a:solidFill>
                <a:effectLst>
                  <a:glow rad="101600">
                    <a:schemeClr val="accent2">
                      <a:lumMod val="75000"/>
                      <a:alpha val="60000"/>
                    </a:schemeClr>
                  </a:glow>
                </a:effectLst>
                <a:latin typeface="Arial Black" panose="020B0A04020102020204" pitchFamily="34" charset="0"/>
              </a:rPr>
              <a:t>https://sst.eap.gr/ndss/</a:t>
            </a:r>
            <a:endParaRPr lang="el-GR" sz="4200" b="1" spc="-300" dirty="0">
              <a:ln w="12700">
                <a:solidFill>
                  <a:schemeClr val="tx1"/>
                </a:solidFill>
                <a:prstDash val="solid"/>
              </a:ln>
              <a:solidFill>
                <a:srgbClr val="E3DE00"/>
              </a:solidFill>
              <a:effectLst>
                <a:glow rad="101600">
                  <a:schemeClr val="accent2">
                    <a:lumMod val="75000"/>
                    <a:alpha val="6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50" name="Πίνακας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180811"/>
              </p:ext>
            </p:extLst>
          </p:nvPr>
        </p:nvGraphicFramePr>
        <p:xfrm>
          <a:off x="514067" y="13503234"/>
          <a:ext cx="7733990" cy="130458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150698">
                  <a:extLst>
                    <a:ext uri="{9D8B030D-6E8A-4147-A177-3AD203B41FA5}">
                      <a16:colId xmlns:a16="http://schemas.microsoft.com/office/drawing/2014/main" val="2946281849"/>
                    </a:ext>
                  </a:extLst>
                </a:gridCol>
                <a:gridCol w="3583292">
                  <a:extLst>
                    <a:ext uri="{9D8B030D-6E8A-4147-A177-3AD203B41FA5}">
                      <a16:colId xmlns:a16="http://schemas.microsoft.com/office/drawing/2014/main" val="2792920136"/>
                    </a:ext>
                  </a:extLst>
                </a:gridCol>
              </a:tblGrid>
              <a:tr h="496331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FFFF00"/>
                          </a:solidFill>
                        </a:rPr>
                        <a:t>Ακαδημαϊκός Υπεύθυνος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solidFill>
                            <a:srgbClr val="FFFF00"/>
                          </a:solidFill>
                        </a:rPr>
                        <a:t>Πληροφορίες - Εγγραφές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39695237"/>
                  </a:ext>
                </a:extLst>
              </a:tr>
              <a:tr h="808257">
                <a:tc>
                  <a:txBody>
                    <a:bodyPr/>
                    <a:lstStyle/>
                    <a:p>
                      <a:pPr algn="ctr"/>
                      <a:r>
                        <a:rPr lang="el-GR" b="1" dirty="0" err="1">
                          <a:solidFill>
                            <a:srgbClr val="582808"/>
                          </a:solidFill>
                        </a:rPr>
                        <a:t>Καθ</a:t>
                      </a:r>
                      <a:r>
                        <a:rPr lang="el-GR" b="1" dirty="0">
                          <a:solidFill>
                            <a:srgbClr val="582808"/>
                          </a:solidFill>
                        </a:rPr>
                        <a:t>. Γεώργιος</a:t>
                      </a:r>
                      <a:r>
                        <a:rPr lang="el-GR" b="1" baseline="0" dirty="0">
                          <a:solidFill>
                            <a:srgbClr val="582808"/>
                          </a:solidFill>
                        </a:rPr>
                        <a:t> Χατζηγεωργίου, </a:t>
                      </a:r>
                      <a:r>
                        <a:rPr lang="en-US" sz="1700" b="1" baseline="0" dirty="0">
                          <a:solidFill>
                            <a:srgbClr val="582808"/>
                          </a:solidFill>
                          <a:sym typeface="Wingdings" panose="05000000000000000000" pitchFamily="2" charset="2"/>
                        </a:rPr>
                        <a:t>2610.367769   </a:t>
                      </a:r>
                      <a:r>
                        <a:rPr lang="en-US" sz="1000" b="1" baseline="0" dirty="0">
                          <a:solidFill>
                            <a:srgbClr val="582808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700" b="1" baseline="0" dirty="0">
                          <a:solidFill>
                            <a:srgbClr val="582808"/>
                          </a:solidFill>
                          <a:sym typeface="Wingdings" panose="05000000000000000000" pitchFamily="2" charset="2"/>
                        </a:rPr>
                        <a:t></a:t>
                      </a:r>
                      <a:r>
                        <a:rPr lang="el-GR" sz="1700" b="1" baseline="0" dirty="0">
                          <a:solidFill>
                            <a:srgbClr val="582808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700" b="1" baseline="0" dirty="0">
                          <a:solidFill>
                            <a:srgbClr val="582808"/>
                          </a:solidFill>
                        </a:rPr>
                        <a:t>hatzigeorgiou@eap.gr</a:t>
                      </a:r>
                      <a:endParaRPr lang="el-GR" sz="1700" b="1" i="0" dirty="0">
                        <a:solidFill>
                          <a:srgbClr val="582808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Καλλιόπη </a:t>
                      </a:r>
                      <a:r>
                        <a:rPr lang="el-GR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Μερεκούλια</a:t>
                      </a:r>
                      <a:endParaRPr lang="en-US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US" sz="17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2610.367</a:t>
                      </a:r>
                      <a:r>
                        <a:rPr lang="el-GR" sz="17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98</a:t>
                      </a:r>
                      <a:r>
                        <a:rPr lang="en-US" sz="17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7  </a:t>
                      </a:r>
                      <a:r>
                        <a:rPr lang="en-US" sz="10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7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 </a:t>
                      </a:r>
                      <a:r>
                        <a:rPr lang="el-GR" sz="17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7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ndss@eap.gr</a:t>
                      </a:r>
                      <a:endParaRPr lang="el-GR" sz="1700" b="1" i="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1917953"/>
                  </a:ext>
                </a:extLst>
              </a:tr>
            </a:tbl>
          </a:graphicData>
        </a:graphic>
      </p:graphicFrame>
      <p:pic>
        <p:nvPicPr>
          <p:cNvPr id="56" name="Εικόνα 5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906" y="226863"/>
            <a:ext cx="2996319" cy="1147234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38048" y="12759771"/>
            <a:ext cx="2091144" cy="2088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6163514"/>
            <a:ext cx="106918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0" b="1" spc="-3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E3DE00"/>
                </a:solidFill>
                <a:effectLst>
                  <a:glow rad="101600">
                    <a:schemeClr val="accent2">
                      <a:lumMod val="75000"/>
                      <a:alpha val="60000"/>
                    </a:schemeClr>
                  </a:glow>
                </a:effectLst>
                <a:latin typeface="Arial Black" panose="020B0A04020102020204" pitchFamily="34" charset="0"/>
              </a:rPr>
              <a:t>ΗΜΕΡΙΔΑ</a:t>
            </a:r>
          </a:p>
        </p:txBody>
      </p:sp>
      <p:sp>
        <p:nvSpPr>
          <p:cNvPr id="9" name="Ορθογώνιο 8"/>
          <p:cNvSpPr/>
          <p:nvPr/>
        </p:nvSpPr>
        <p:spPr>
          <a:xfrm>
            <a:off x="348343" y="10343393"/>
            <a:ext cx="1038442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3000" b="1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ΠΜΣ ‘ΔΙΑΧΕΙΡΙΣΗ ΤΕΧΝΙΚΩΝ ΕΡΓΩΝ’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3000" b="1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ΘΕΡΙΝΟ ΣΧΟΛΕΙΟ ‘ΦΥΣΙΚΕΣ, ΒΙΟΛΟΓΙΚΕΣ ΚΑΙ ΑΝΘΡΩΠΟΓΕΝΕΙΣ ΚΑΤΑΣΤΡΟΦΕΣ - ΤΕΧΝΙΚΑ ΕΡΓΑ </a:t>
            </a: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5916" y="5095914"/>
            <a:ext cx="4071325" cy="13021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985" y="9099557"/>
            <a:ext cx="4063350" cy="13322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7900915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538</TotalTime>
  <Words>67</Words>
  <Application>Microsoft Office PowerPoint</Application>
  <PresentationFormat>Προσαρμογή</PresentationFormat>
  <Paragraphs>10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Θέμα του Office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Καλλιόπη Μερεκούλια</cp:lastModifiedBy>
  <cp:revision>28</cp:revision>
  <dcterms:created xsi:type="dcterms:W3CDTF">2024-03-15T05:15:50Z</dcterms:created>
  <dcterms:modified xsi:type="dcterms:W3CDTF">2025-05-28T13:31:32Z</dcterms:modified>
</cp:coreProperties>
</file>